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5" r:id="rId4"/>
    <p:sldId id="286" r:id="rId5"/>
    <p:sldId id="259" r:id="rId6"/>
    <p:sldId id="327" r:id="rId7"/>
    <p:sldId id="306" r:id="rId8"/>
    <p:sldId id="305" r:id="rId9"/>
    <p:sldId id="328" r:id="rId10"/>
    <p:sldId id="307" r:id="rId11"/>
    <p:sldId id="260" r:id="rId12"/>
    <p:sldId id="329" r:id="rId13"/>
    <p:sldId id="312" r:id="rId14"/>
    <p:sldId id="261" r:id="rId15"/>
    <p:sldId id="330" r:id="rId16"/>
    <p:sldId id="311" r:id="rId17"/>
    <p:sldId id="262" r:id="rId18"/>
    <p:sldId id="331" r:id="rId19"/>
    <p:sldId id="313" r:id="rId20"/>
    <p:sldId id="263" r:id="rId21"/>
    <p:sldId id="332" r:id="rId22"/>
    <p:sldId id="314" r:id="rId23"/>
    <p:sldId id="268" r:id="rId24"/>
    <p:sldId id="333" r:id="rId25"/>
    <p:sldId id="315" r:id="rId26"/>
    <p:sldId id="274" r:id="rId27"/>
    <p:sldId id="334" r:id="rId28"/>
    <p:sldId id="316" r:id="rId29"/>
    <p:sldId id="275" r:id="rId30"/>
    <p:sldId id="335" r:id="rId31"/>
    <p:sldId id="317" r:id="rId32"/>
    <p:sldId id="276" r:id="rId33"/>
    <p:sldId id="336" r:id="rId34"/>
    <p:sldId id="318" r:id="rId35"/>
    <p:sldId id="277" r:id="rId36"/>
    <p:sldId id="337" r:id="rId37"/>
    <p:sldId id="319" r:id="rId38"/>
    <p:sldId id="278" r:id="rId39"/>
    <p:sldId id="338" r:id="rId40"/>
    <p:sldId id="320" r:id="rId41"/>
    <p:sldId id="279" r:id="rId42"/>
    <p:sldId id="339" r:id="rId43"/>
    <p:sldId id="321" r:id="rId44"/>
    <p:sldId id="280" r:id="rId45"/>
    <p:sldId id="340" r:id="rId46"/>
    <p:sldId id="322" r:id="rId47"/>
    <p:sldId id="281" r:id="rId48"/>
    <p:sldId id="341" r:id="rId49"/>
    <p:sldId id="323" r:id="rId50"/>
    <p:sldId id="282" r:id="rId51"/>
    <p:sldId id="342" r:id="rId52"/>
    <p:sldId id="324" r:id="rId53"/>
    <p:sldId id="283" r:id="rId54"/>
    <p:sldId id="343" r:id="rId55"/>
    <p:sldId id="325" r:id="rId56"/>
    <p:sldId id="284" r:id="rId57"/>
    <p:sldId id="344" r:id="rId58"/>
    <p:sldId id="326" r:id="rId59"/>
    <p:sldId id="345" r:id="rId60"/>
    <p:sldId id="346" r:id="rId6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F196-F995-4E6D-B2D1-DB4243F8A807}" type="datetimeFigureOut">
              <a:rPr lang="hr-HR" smtClean="0"/>
              <a:t>12.3.2013.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9CB5-BB49-4467-97D1-A12E028E4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445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F196-F995-4E6D-B2D1-DB4243F8A807}" type="datetimeFigureOut">
              <a:rPr lang="hr-HR" smtClean="0"/>
              <a:t>12.3.2013.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9CB5-BB49-4467-97D1-A12E028E4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61768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F196-F995-4E6D-B2D1-DB4243F8A807}" type="datetimeFigureOut">
              <a:rPr lang="hr-HR" smtClean="0"/>
              <a:t>12.3.2013.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9CB5-BB49-4467-97D1-A12E028E4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7786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F196-F995-4E6D-B2D1-DB4243F8A807}" type="datetimeFigureOut">
              <a:rPr lang="hr-HR" smtClean="0"/>
              <a:t>12.3.2013.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9CB5-BB49-4467-97D1-A12E028E4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24556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F196-F995-4E6D-B2D1-DB4243F8A807}" type="datetimeFigureOut">
              <a:rPr lang="hr-HR" smtClean="0"/>
              <a:t>12.3.2013.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9CB5-BB49-4467-97D1-A12E028E4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8192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F196-F995-4E6D-B2D1-DB4243F8A807}" type="datetimeFigureOut">
              <a:rPr lang="hr-HR" smtClean="0"/>
              <a:t>12.3.2013.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9CB5-BB49-4467-97D1-A12E028E4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9636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F196-F995-4E6D-B2D1-DB4243F8A807}" type="datetimeFigureOut">
              <a:rPr lang="hr-HR" smtClean="0"/>
              <a:t>12.3.2013.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9CB5-BB49-4467-97D1-A12E028E4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49791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F196-F995-4E6D-B2D1-DB4243F8A807}" type="datetimeFigureOut">
              <a:rPr lang="hr-HR" smtClean="0"/>
              <a:t>12.3.2013.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9CB5-BB49-4467-97D1-A12E028E4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1867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F196-F995-4E6D-B2D1-DB4243F8A807}" type="datetimeFigureOut">
              <a:rPr lang="hr-HR" smtClean="0"/>
              <a:t>12.3.2013.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9CB5-BB49-4467-97D1-A12E028E4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31301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F196-F995-4E6D-B2D1-DB4243F8A807}" type="datetimeFigureOut">
              <a:rPr lang="hr-HR" smtClean="0"/>
              <a:t>12.3.2013.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9CB5-BB49-4467-97D1-A12E028E4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58087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F196-F995-4E6D-B2D1-DB4243F8A807}" type="datetimeFigureOut">
              <a:rPr lang="hr-HR" smtClean="0"/>
              <a:t>12.3.2013.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9CB5-BB49-4467-97D1-A12E028E4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74816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1F196-F995-4E6D-B2D1-DB4243F8A807}" type="datetimeFigureOut">
              <a:rPr lang="hr-HR" smtClean="0"/>
              <a:t>12.3.2013.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19CB5-BB49-4467-97D1-A12E028E4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42274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5776" y="22768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hr-HR" sz="7700" dirty="0" smtClean="0"/>
              <a:t>KVIZ</a:t>
            </a:r>
            <a:br>
              <a:rPr lang="hr-HR" sz="7700" dirty="0" smtClean="0"/>
            </a:br>
            <a:r>
              <a:rPr lang="hr-HR" sz="3700" dirty="0" smtClean="0"/>
              <a:t>Tjedan mozga 2013</a:t>
            </a:r>
            <a:endParaRPr lang="hr-HR" sz="3700" dirty="0"/>
          </a:p>
        </p:txBody>
      </p:sp>
      <p:pic>
        <p:nvPicPr>
          <p:cNvPr id="2050" name="Picture 2" descr="C:\Users\Danijela\Desktop\tjedan mozga\11299346-kid-think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48"/>
            <a:ext cx="4015664" cy="64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3995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579296" cy="1143000"/>
          </a:xfrm>
        </p:spPr>
        <p:txBody>
          <a:bodyPr>
            <a:normAutofit fontScale="90000"/>
          </a:bodyPr>
          <a:lstStyle/>
          <a:p>
            <a:r>
              <a:rPr lang="hr-HR" dirty="0"/>
              <a:t>Najduže spavaju tek rođena djeca, čak 20 sati na </a:t>
            </a:r>
            <a:r>
              <a:rPr lang="hr-HR" dirty="0" smtClean="0"/>
              <a:t>dan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276872"/>
            <a:ext cx="4536504" cy="3004674"/>
          </a:xfrm>
        </p:spPr>
      </p:pic>
    </p:spTree>
    <p:extLst>
      <p:ext uri="{BB962C8B-B14F-4D97-AF65-F5344CB8AC3E}">
        <p14:creationId xmlns:p14="http://schemas.microsoft.com/office/powerpoint/2010/main" val="857475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hr-HR" dirty="0"/>
              <a:t>Žirafa je životinja koja najduže </a:t>
            </a:r>
            <a:r>
              <a:rPr lang="hr-HR" dirty="0" smtClean="0"/>
              <a:t>spava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4" name="Content Placeholder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996952"/>
            <a:ext cx="2305050" cy="1990725"/>
          </a:xfrm>
          <a:prstGeom prst="rect">
            <a:avLst/>
          </a:prstGeom>
        </p:spPr>
      </p:pic>
      <p:pic>
        <p:nvPicPr>
          <p:cNvPr id="5" name="Picture 2" descr="C:\Users\Danijela\Desktop\tjedan mozga\4e5e60833166c5ffda9198a53dd5af16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996952"/>
            <a:ext cx="2376264" cy="2228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392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3074" name="Picture 2" descr="C:\Users\Danijela\Desktop\tjedan mozga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776" y="1412776"/>
            <a:ext cx="4538424" cy="4558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466" y="1052736"/>
            <a:ext cx="5112568" cy="537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307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hr-HR" dirty="0"/>
              <a:t>Žirafa je životinja koja najduže </a:t>
            </a:r>
            <a:r>
              <a:rPr lang="hr-HR" dirty="0" smtClean="0"/>
              <a:t>spava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5" name="Picture 2" descr="C:\Users\Danijela\Desktop\tjedan mozga\4e5e60833166c5ffda9198a53dd5af1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844824"/>
            <a:ext cx="4088017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2251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hr-HR" dirty="0"/>
              <a:t>Šišmiši mogu spavati  dok </a:t>
            </a:r>
            <a:r>
              <a:rPr lang="hr-HR" dirty="0" smtClean="0"/>
              <a:t>lete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636912"/>
            <a:ext cx="2305050" cy="1990725"/>
          </a:xfrm>
          <a:prstGeom prst="rect">
            <a:avLst/>
          </a:prstGeom>
        </p:spPr>
      </p:pic>
      <p:pic>
        <p:nvPicPr>
          <p:cNvPr id="5" name="Picture 2" descr="C:\Users\Danijela\Desktop\tjedan mozga\4e5e60833166c5ffda9198a53dd5af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636912"/>
            <a:ext cx="2376264" cy="2228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5969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3074" name="Picture 2" descr="C:\Users\Danijela\Desktop\tjedan mozga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776" y="1412776"/>
            <a:ext cx="4538424" cy="4558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466" y="1052736"/>
            <a:ext cx="5112568" cy="537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307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hr-HR" dirty="0"/>
              <a:t>Šišmiši mogu spavati  dok </a:t>
            </a:r>
            <a:r>
              <a:rPr lang="hr-HR" dirty="0" smtClean="0"/>
              <a:t>lete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5" name="Picture 2" descr="C:\Users\Danijela\Desktop\tjedan mozga\4e5e60833166c5ffda9198a53dd5af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641" y="2204864"/>
            <a:ext cx="4176464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1556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507288" cy="1143000"/>
          </a:xfrm>
        </p:spPr>
        <p:txBody>
          <a:bodyPr>
            <a:normAutofit fontScale="90000"/>
          </a:bodyPr>
          <a:lstStyle/>
          <a:p>
            <a:pPr lvl="0"/>
            <a:r>
              <a:rPr lang="hr-HR" dirty="0"/>
              <a:t>Nedostatak sna može izazvati </a:t>
            </a:r>
            <a:r>
              <a:rPr lang="hr-HR" dirty="0" smtClean="0"/>
              <a:t>zaboravljanje domaće zadaće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852936"/>
            <a:ext cx="2305050" cy="1990725"/>
          </a:xfrm>
          <a:prstGeom prst="rect">
            <a:avLst/>
          </a:prstGeom>
        </p:spPr>
      </p:pic>
      <p:pic>
        <p:nvPicPr>
          <p:cNvPr id="5" name="Picture 2" descr="C:\Users\Danijela\Desktop\tjedan mozga\4e5e60833166c5ffda9198a53dd5af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924944"/>
            <a:ext cx="2376264" cy="2228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830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3074" name="Picture 2" descr="C:\Users\Danijela\Desktop\tjedan mozga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776" y="1412776"/>
            <a:ext cx="4538424" cy="4558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466" y="1052736"/>
            <a:ext cx="5112568" cy="537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307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507288" cy="1143000"/>
          </a:xfrm>
        </p:spPr>
        <p:txBody>
          <a:bodyPr>
            <a:normAutofit fontScale="90000"/>
          </a:bodyPr>
          <a:lstStyle/>
          <a:p>
            <a:pPr lvl="0"/>
            <a:r>
              <a:rPr lang="hr-HR" dirty="0"/>
              <a:t>Nedostatak sna može izazvati </a:t>
            </a:r>
            <a:r>
              <a:rPr lang="hr-HR" dirty="0" smtClean="0"/>
              <a:t>zaboravljanje domaće zadaće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348880"/>
            <a:ext cx="4176464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111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hr-HR" dirty="0"/>
              <a:t>Čovjek provede 2/3 života </a:t>
            </a:r>
            <a:r>
              <a:rPr lang="hr-HR" dirty="0" smtClean="0"/>
              <a:t>spavajući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780928"/>
            <a:ext cx="2305050" cy="1990725"/>
          </a:xfrm>
        </p:spPr>
      </p:pic>
      <p:pic>
        <p:nvPicPr>
          <p:cNvPr id="1026" name="Picture 2" descr="C:\Users\Danijela\Desktop\tjedan mozga\4e5e60833166c5ffda9198a53dd5af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9965" y="2780928"/>
            <a:ext cx="2303953" cy="2160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646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07288" cy="1143000"/>
          </a:xfrm>
        </p:spPr>
        <p:txBody>
          <a:bodyPr>
            <a:normAutofit fontScale="90000"/>
          </a:bodyPr>
          <a:lstStyle/>
          <a:p>
            <a:pPr lvl="0"/>
            <a:r>
              <a:rPr lang="hr-HR" dirty="0"/>
              <a:t>Za dobar noćni san poželjno se prije spavanja </a:t>
            </a:r>
            <a:r>
              <a:rPr lang="hr-HR" dirty="0" smtClean="0"/>
              <a:t>jako najesti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852936"/>
            <a:ext cx="2305050" cy="1990725"/>
          </a:xfrm>
          <a:prstGeom prst="rect">
            <a:avLst/>
          </a:prstGeom>
        </p:spPr>
      </p:pic>
      <p:pic>
        <p:nvPicPr>
          <p:cNvPr id="5" name="Picture 2" descr="C:\Users\Danijela\Desktop\tjedan mozga\4e5e60833166c5ffda9198a53dd5af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924944"/>
            <a:ext cx="2376264" cy="2228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8600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3074" name="Picture 2" descr="C:\Users\Danijela\Desktop\tjedan mozga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776" y="1412776"/>
            <a:ext cx="4538424" cy="4558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466" y="1052736"/>
            <a:ext cx="5112568" cy="537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307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07288" cy="1143000"/>
          </a:xfrm>
        </p:spPr>
        <p:txBody>
          <a:bodyPr>
            <a:normAutofit fontScale="90000"/>
          </a:bodyPr>
          <a:lstStyle/>
          <a:p>
            <a:pPr lvl="0"/>
            <a:r>
              <a:rPr lang="hr-HR" dirty="0"/>
              <a:t>Za dobar noćni san poželjno se prije spavanja </a:t>
            </a:r>
            <a:r>
              <a:rPr lang="hr-HR" dirty="0" smtClean="0"/>
              <a:t>jako najesti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5" name="Picture 2" descr="C:\Users\Danijela\Desktop\tjedan mozga\4e5e60833166c5ffda9198a53dd5af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060848"/>
            <a:ext cx="3600400" cy="337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5348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hr-HR" dirty="0"/>
              <a:t>Ljudi sanjaju cijelo vrijeme dok </a:t>
            </a:r>
            <a:r>
              <a:rPr lang="hr-HR" dirty="0" smtClean="0"/>
              <a:t>spavaju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852936"/>
            <a:ext cx="2305050" cy="1990725"/>
          </a:xfrm>
          <a:prstGeom prst="rect">
            <a:avLst/>
          </a:prstGeom>
        </p:spPr>
      </p:pic>
      <p:pic>
        <p:nvPicPr>
          <p:cNvPr id="5" name="Picture 2" descr="C:\Users\Danijela\Desktop\tjedan mozga\4e5e60833166c5ffda9198a53dd5af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924944"/>
            <a:ext cx="2376264" cy="2228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4827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3074" name="Picture 2" descr="C:\Users\Danijela\Desktop\tjedan mozga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776" y="1412776"/>
            <a:ext cx="4538424" cy="4558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466" y="1052736"/>
            <a:ext cx="5112568" cy="537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307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hr-HR" dirty="0"/>
              <a:t>Ljudi sanjaju cijelo vrijeme dok </a:t>
            </a:r>
            <a:r>
              <a:rPr lang="hr-HR" dirty="0" smtClean="0"/>
              <a:t>spavaju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5" name="Picture 2" descr="C:\Users\Danijela\Desktop\tjedan mozga\4e5e60833166c5ffda9198a53dd5af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916832"/>
            <a:ext cx="3528392" cy="3092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177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Većinu snova </a:t>
            </a:r>
            <a:r>
              <a:rPr lang="hr-HR" dirty="0"/>
              <a:t>zaboravimo odmah nakon </a:t>
            </a:r>
            <a:r>
              <a:rPr lang="hr-HR" dirty="0" smtClean="0"/>
              <a:t>buđenja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852936"/>
            <a:ext cx="2305050" cy="1990725"/>
          </a:xfrm>
          <a:prstGeom prst="rect">
            <a:avLst/>
          </a:prstGeom>
        </p:spPr>
      </p:pic>
      <p:pic>
        <p:nvPicPr>
          <p:cNvPr id="5" name="Picture 2" descr="C:\Users\Danijela\Desktop\tjedan mozga\4e5e60833166c5ffda9198a53dd5af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924944"/>
            <a:ext cx="2376264" cy="2228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6040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3074" name="Picture 2" descr="C:\Users\Danijela\Desktop\tjedan mozga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776" y="1412776"/>
            <a:ext cx="4538424" cy="4558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466" y="1052736"/>
            <a:ext cx="5112568" cy="537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307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Većinu snova </a:t>
            </a:r>
            <a:r>
              <a:rPr lang="hr-HR" dirty="0"/>
              <a:t>zaboravimo odmah nakon </a:t>
            </a:r>
            <a:r>
              <a:rPr lang="hr-HR" dirty="0" smtClean="0"/>
              <a:t>buđenja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59" y="1916832"/>
            <a:ext cx="4224469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225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07288" cy="1143000"/>
          </a:xfrm>
        </p:spPr>
        <p:txBody>
          <a:bodyPr>
            <a:normAutofit/>
          </a:bodyPr>
          <a:lstStyle/>
          <a:p>
            <a:r>
              <a:rPr lang="hr-HR" dirty="0"/>
              <a:t>Neki ljudi se boje </a:t>
            </a:r>
            <a:r>
              <a:rPr lang="hr-HR" dirty="0" smtClean="0"/>
              <a:t>spavanja</a:t>
            </a:r>
            <a:endParaRPr lang="hr-HR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852936"/>
            <a:ext cx="2305050" cy="1990725"/>
          </a:xfrm>
          <a:prstGeom prst="rect">
            <a:avLst/>
          </a:prstGeom>
        </p:spPr>
      </p:pic>
      <p:pic>
        <p:nvPicPr>
          <p:cNvPr id="5" name="Picture 2" descr="C:\Users\Danijela\Desktop\tjedan mozga\4e5e60833166c5ffda9198a53dd5af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924944"/>
            <a:ext cx="2376264" cy="2228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6040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3074" name="Picture 2" descr="C:\Users\Danijela\Desktop\tjedan mozga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776" y="1412776"/>
            <a:ext cx="4538424" cy="4558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466" y="1052736"/>
            <a:ext cx="5112568" cy="537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019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3074" name="Picture 2" descr="C:\Users\Danijela\Desktop\tjedan mozga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776" y="1412776"/>
            <a:ext cx="4538424" cy="4558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466" y="1052736"/>
            <a:ext cx="5112568" cy="537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307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07288" cy="1143000"/>
          </a:xfrm>
        </p:spPr>
        <p:txBody>
          <a:bodyPr>
            <a:normAutofit/>
          </a:bodyPr>
          <a:lstStyle/>
          <a:p>
            <a:r>
              <a:rPr lang="hr-HR" dirty="0"/>
              <a:t>Neki ljudi se boje </a:t>
            </a:r>
            <a:r>
              <a:rPr lang="hr-HR" dirty="0" smtClean="0"/>
              <a:t>spavanja</a:t>
            </a:r>
            <a:endParaRPr lang="hr-HR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060848"/>
            <a:ext cx="3824004" cy="330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192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hr-HR" dirty="0"/>
              <a:t>Slijepe osobe sanjaju isto kao i ljudi koji normalno </a:t>
            </a:r>
            <a:r>
              <a:rPr lang="hr-HR" dirty="0" smtClean="0"/>
              <a:t>vide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852936"/>
            <a:ext cx="2305050" cy="1990725"/>
          </a:xfrm>
          <a:prstGeom prst="rect">
            <a:avLst/>
          </a:prstGeom>
        </p:spPr>
      </p:pic>
      <p:pic>
        <p:nvPicPr>
          <p:cNvPr id="5" name="Picture 2" descr="C:\Users\Danijela\Desktop\tjedan mozga\4e5e60833166c5ffda9198a53dd5af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924944"/>
            <a:ext cx="2376264" cy="2228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6040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3074" name="Picture 2" descr="C:\Users\Danijela\Desktop\tjedan mozga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776" y="1412776"/>
            <a:ext cx="4538424" cy="4558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466" y="1052736"/>
            <a:ext cx="5112568" cy="537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307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hr-HR" dirty="0"/>
              <a:t>Slijepe osobe sanjaju isto kao i ljudi koji normalno </a:t>
            </a:r>
            <a:r>
              <a:rPr lang="hr-HR" dirty="0" smtClean="0"/>
              <a:t>vide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5" name="Picture 2" descr="C:\Users\Danijela\Desktop\tjedan mozga\4e5e60833166c5ffda9198a53dd5af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060848"/>
            <a:ext cx="3609252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9771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hr-HR" dirty="0"/>
              <a:t>Za vrijeme spavanja tijelo je skoro u potpunosti </a:t>
            </a:r>
            <a:r>
              <a:rPr lang="hr-HR" dirty="0" smtClean="0"/>
              <a:t>paralizirano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852936"/>
            <a:ext cx="2305050" cy="1990725"/>
          </a:xfrm>
          <a:prstGeom prst="rect">
            <a:avLst/>
          </a:prstGeom>
        </p:spPr>
      </p:pic>
      <p:pic>
        <p:nvPicPr>
          <p:cNvPr id="5" name="Picture 2" descr="C:\Users\Danijela\Desktop\tjedan mozga\4e5e60833166c5ffda9198a53dd5af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924944"/>
            <a:ext cx="2376264" cy="2228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6040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3074" name="Picture 2" descr="C:\Users\Danijela\Desktop\tjedan mozga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776" y="1412776"/>
            <a:ext cx="4538424" cy="4558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466" y="1052736"/>
            <a:ext cx="5112568" cy="537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307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hr-HR" dirty="0"/>
              <a:t>Za vrijeme spavanja tijelo je skoro u potpunosti </a:t>
            </a:r>
            <a:r>
              <a:rPr lang="hr-HR" dirty="0" smtClean="0"/>
              <a:t>paralizirano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916832"/>
            <a:ext cx="4089296" cy="3531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358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hr-HR" dirty="0"/>
              <a:t>Jedan od poremećaja spavanja kojeg ljudi nisu ni svjesni  je prestanak </a:t>
            </a:r>
            <a:r>
              <a:rPr lang="hr-HR" dirty="0" smtClean="0"/>
              <a:t>disanja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852936"/>
            <a:ext cx="2305050" cy="1990725"/>
          </a:xfrm>
          <a:prstGeom prst="rect">
            <a:avLst/>
          </a:prstGeom>
        </p:spPr>
      </p:pic>
      <p:pic>
        <p:nvPicPr>
          <p:cNvPr id="5" name="Picture 2" descr="C:\Users\Danijela\Desktop\tjedan mozga\4e5e60833166c5ffda9198a53dd5af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924944"/>
            <a:ext cx="2376264" cy="2228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6040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3074" name="Picture 2" descr="C:\Users\Danijela\Desktop\tjedan mozga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776" y="1412776"/>
            <a:ext cx="4538424" cy="4558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466" y="1052736"/>
            <a:ext cx="5112568" cy="537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307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hr-HR" dirty="0"/>
              <a:t>Čovjek provede 2/3 života </a:t>
            </a:r>
            <a:r>
              <a:rPr lang="hr-HR" dirty="0" smtClean="0"/>
              <a:t>spavajući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1026" name="Picture 2" descr="C:\Users\Danijela\Desktop\tjedan mozga\4e5e60833166c5ffda9198a53dd5af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916832"/>
            <a:ext cx="3904006" cy="3660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0547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hr-HR" dirty="0"/>
              <a:t>Jedan od poremećaja spavanja kojeg ljudi nisu ni svjesni  je prestanak </a:t>
            </a:r>
            <a:r>
              <a:rPr lang="hr-HR" dirty="0" smtClean="0"/>
              <a:t>disanja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060848"/>
            <a:ext cx="3960440" cy="3420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494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hr-HR" dirty="0"/>
              <a:t>Sindrom nemirnih nogu je kada ljudi počnu plesati za vrijeme </a:t>
            </a:r>
            <a:r>
              <a:rPr lang="hr-HR" dirty="0" smtClean="0"/>
              <a:t>sna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852936"/>
            <a:ext cx="2305050" cy="1990725"/>
          </a:xfrm>
          <a:prstGeom prst="rect">
            <a:avLst/>
          </a:prstGeom>
        </p:spPr>
      </p:pic>
      <p:pic>
        <p:nvPicPr>
          <p:cNvPr id="5" name="Picture 2" descr="C:\Users\Danijela\Desktop\tjedan mozga\4e5e60833166c5ffda9198a53dd5af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924944"/>
            <a:ext cx="2376264" cy="2228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6040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3074" name="Picture 2" descr="C:\Users\Danijela\Desktop\tjedan mozga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776" y="1412776"/>
            <a:ext cx="4538424" cy="4558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466" y="1052736"/>
            <a:ext cx="5112568" cy="537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307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hr-HR" dirty="0"/>
              <a:t>Sindrom nemirnih nogu je kada ljudi počnu plesati za vrijeme </a:t>
            </a:r>
            <a:r>
              <a:rPr lang="hr-HR" dirty="0" smtClean="0"/>
              <a:t>sna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5" name="Picture 2" descr="C:\Users\Danijela\Desktop\tjedan mozga\4e5e60833166c5ffda9198a53dd5af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965" y="2348880"/>
            <a:ext cx="3609251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4434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hr-HR" dirty="0"/>
              <a:t>Mozak nije aktivan za vrijeme </a:t>
            </a:r>
            <a:r>
              <a:rPr lang="hr-HR" dirty="0" smtClean="0"/>
              <a:t>sna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852936"/>
            <a:ext cx="2305050" cy="1990725"/>
          </a:xfrm>
          <a:prstGeom prst="rect">
            <a:avLst/>
          </a:prstGeom>
        </p:spPr>
      </p:pic>
      <p:pic>
        <p:nvPicPr>
          <p:cNvPr id="5" name="Picture 2" descr="C:\Users\Danijela\Desktop\tjedan mozga\4e5e60833166c5ffda9198a53dd5af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924944"/>
            <a:ext cx="2376264" cy="2228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6040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3074" name="Picture 2" descr="C:\Users\Danijela\Desktop\tjedan mozga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776" y="1412776"/>
            <a:ext cx="4538424" cy="4558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466" y="1052736"/>
            <a:ext cx="5112568" cy="537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307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hr-HR" dirty="0"/>
              <a:t>Mozak nije aktivan za vrijeme </a:t>
            </a:r>
            <a:r>
              <a:rPr lang="hr-HR" dirty="0" smtClean="0"/>
              <a:t>sna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5" name="Picture 2" descr="C:\Users\Danijela\Desktop\tjedan mozga\4e5e60833166c5ffda9198a53dd5af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060848"/>
            <a:ext cx="3816424" cy="357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2924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07288" cy="1143000"/>
          </a:xfrm>
        </p:spPr>
        <p:txBody>
          <a:bodyPr>
            <a:normAutofit fontScale="90000"/>
          </a:bodyPr>
          <a:lstStyle/>
          <a:p>
            <a:pPr lvl="0"/>
            <a:r>
              <a:rPr lang="hr-HR" dirty="0"/>
              <a:t>Prije spavanja dobro je slušati </a:t>
            </a:r>
            <a:r>
              <a:rPr lang="hr-HR" dirty="0" smtClean="0"/>
              <a:t>opuštajuću glazbu</a:t>
            </a:r>
            <a:endParaRPr lang="hr-HR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852936"/>
            <a:ext cx="2305050" cy="1990725"/>
          </a:xfrm>
          <a:prstGeom prst="rect">
            <a:avLst/>
          </a:prstGeom>
        </p:spPr>
      </p:pic>
      <p:pic>
        <p:nvPicPr>
          <p:cNvPr id="5" name="Picture 2" descr="C:\Users\Danijela\Desktop\tjedan mozga\4e5e60833166c5ffda9198a53dd5af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924944"/>
            <a:ext cx="2376264" cy="2228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0219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3074" name="Picture 2" descr="C:\Users\Danijela\Desktop\tjedan mozga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776" y="1412776"/>
            <a:ext cx="4538424" cy="4558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466" y="1052736"/>
            <a:ext cx="5112568" cy="537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307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07288" cy="1143000"/>
          </a:xfrm>
        </p:spPr>
        <p:txBody>
          <a:bodyPr>
            <a:normAutofit fontScale="90000"/>
          </a:bodyPr>
          <a:lstStyle/>
          <a:p>
            <a:pPr lvl="0"/>
            <a:r>
              <a:rPr lang="hr-HR" dirty="0"/>
              <a:t>Prije spavanja dobro je slušati </a:t>
            </a:r>
            <a:r>
              <a:rPr lang="hr-HR" dirty="0" smtClean="0"/>
              <a:t>opuštajuću glazbu</a:t>
            </a:r>
            <a:endParaRPr lang="hr-HR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420888"/>
            <a:ext cx="3801264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099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579296" cy="1143000"/>
          </a:xfrm>
        </p:spPr>
        <p:txBody>
          <a:bodyPr>
            <a:normAutofit fontScale="90000"/>
          </a:bodyPr>
          <a:lstStyle/>
          <a:p>
            <a:pPr lvl="0"/>
            <a:r>
              <a:rPr lang="hr-HR" dirty="0"/>
              <a:t>Odrasli većinom spavaju kraće od </a:t>
            </a:r>
            <a:r>
              <a:rPr lang="hr-HR" dirty="0" smtClean="0"/>
              <a:t>djece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889188"/>
            <a:ext cx="2305050" cy="1990725"/>
          </a:xfrm>
        </p:spPr>
      </p:pic>
      <p:pic>
        <p:nvPicPr>
          <p:cNvPr id="5" name="Picture 2" descr="C:\Users\Danijela\Desktop\tjedan mozga\4e5e60833166c5ffda9198a53dd5af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9965" y="2804349"/>
            <a:ext cx="2303953" cy="2160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4082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07288" cy="1143000"/>
          </a:xfrm>
        </p:spPr>
        <p:txBody>
          <a:bodyPr>
            <a:normAutofit fontScale="90000"/>
          </a:bodyPr>
          <a:lstStyle/>
          <a:p>
            <a:pPr lvl="0"/>
            <a:r>
              <a:rPr lang="hr-HR" dirty="0" smtClean="0"/>
              <a:t>Otprilike </a:t>
            </a:r>
            <a:r>
              <a:rPr lang="hr-HR" dirty="0"/>
              <a:t>2 godine provedemo </a:t>
            </a:r>
            <a:r>
              <a:rPr lang="hr-HR" dirty="0" smtClean="0"/>
              <a:t>sanjajući 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852936"/>
            <a:ext cx="2305050" cy="1990725"/>
          </a:xfrm>
          <a:prstGeom prst="rect">
            <a:avLst/>
          </a:prstGeom>
        </p:spPr>
      </p:pic>
      <p:pic>
        <p:nvPicPr>
          <p:cNvPr id="5" name="Picture 2" descr="C:\Users\Danijela\Desktop\tjedan mozga\4e5e60833166c5ffda9198a53dd5af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924944"/>
            <a:ext cx="2376264" cy="2228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0219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3074" name="Picture 2" descr="C:\Users\Danijela\Desktop\tjedan mozga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776" y="1412776"/>
            <a:ext cx="4538424" cy="4558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466" y="1052736"/>
            <a:ext cx="5112568" cy="537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307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07288" cy="1143000"/>
          </a:xfrm>
        </p:spPr>
        <p:txBody>
          <a:bodyPr>
            <a:normAutofit fontScale="90000"/>
          </a:bodyPr>
          <a:lstStyle/>
          <a:p>
            <a:pPr lvl="0"/>
            <a:r>
              <a:rPr lang="hr-HR" dirty="0" smtClean="0"/>
              <a:t>Otprilike </a:t>
            </a:r>
            <a:r>
              <a:rPr lang="hr-HR" dirty="0"/>
              <a:t>2 godine provedemo </a:t>
            </a:r>
            <a:r>
              <a:rPr lang="hr-HR" dirty="0" smtClean="0"/>
              <a:t>sanjajući 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5" name="Picture 2" descr="C:\Users\Danijela\Desktop\tjedan mozga\4e5e60833166c5ffda9198a53dd5af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772816"/>
            <a:ext cx="4070008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2369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07288" cy="1143000"/>
          </a:xfrm>
        </p:spPr>
        <p:txBody>
          <a:bodyPr>
            <a:normAutofit fontScale="90000"/>
          </a:bodyPr>
          <a:lstStyle/>
          <a:p>
            <a:pPr lvl="0"/>
            <a:r>
              <a:rPr lang="hr-HR" dirty="0"/>
              <a:t>Kad hrčemo, ne sanjamo </a:t>
            </a:r>
            <a:br>
              <a:rPr lang="hr-HR" dirty="0"/>
            </a:br>
            <a:endParaRPr lang="hr-HR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852936"/>
            <a:ext cx="2305050" cy="1990725"/>
          </a:xfrm>
          <a:prstGeom prst="rect">
            <a:avLst/>
          </a:prstGeom>
        </p:spPr>
      </p:pic>
      <p:pic>
        <p:nvPicPr>
          <p:cNvPr id="5" name="Picture 2" descr="C:\Users\Danijela\Desktop\tjedan mozga\4e5e60833166c5ffda9198a53dd5af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924944"/>
            <a:ext cx="2376264" cy="2228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0219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3074" name="Picture 2" descr="C:\Users\Danijela\Desktop\tjedan mozga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776" y="1412776"/>
            <a:ext cx="4538424" cy="4558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466" y="1052736"/>
            <a:ext cx="5112568" cy="537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307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07288" cy="1143000"/>
          </a:xfrm>
        </p:spPr>
        <p:txBody>
          <a:bodyPr>
            <a:normAutofit fontScale="90000"/>
          </a:bodyPr>
          <a:lstStyle/>
          <a:p>
            <a:pPr lvl="0"/>
            <a:r>
              <a:rPr lang="hr-HR" dirty="0"/>
              <a:t>Kad hrčemo, ne sanjamo </a:t>
            </a:r>
            <a:br>
              <a:rPr lang="hr-HR" dirty="0"/>
            </a:br>
            <a:endParaRPr lang="hr-HR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772816"/>
            <a:ext cx="4104456" cy="3544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282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07288" cy="1143000"/>
          </a:xfrm>
        </p:spPr>
        <p:txBody>
          <a:bodyPr>
            <a:normAutofit/>
          </a:bodyPr>
          <a:lstStyle/>
          <a:p>
            <a:r>
              <a:rPr lang="hr-HR" dirty="0" smtClean="0"/>
              <a:t>Svoje snove možemo kontrolirati</a:t>
            </a:r>
            <a:endParaRPr lang="hr-HR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852936"/>
            <a:ext cx="2305050" cy="1990725"/>
          </a:xfrm>
          <a:prstGeom prst="rect">
            <a:avLst/>
          </a:prstGeom>
        </p:spPr>
      </p:pic>
      <p:pic>
        <p:nvPicPr>
          <p:cNvPr id="5" name="Picture 2" descr="C:\Users\Danijela\Desktop\tjedan mozga\4e5e60833166c5ffda9198a53dd5af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924944"/>
            <a:ext cx="2376264" cy="2228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0219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3074" name="Picture 2" descr="C:\Users\Danijela\Desktop\tjedan mozga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776" y="1412776"/>
            <a:ext cx="4538424" cy="4558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466" y="1052736"/>
            <a:ext cx="5112568" cy="537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307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07288" cy="1143000"/>
          </a:xfrm>
        </p:spPr>
        <p:txBody>
          <a:bodyPr>
            <a:normAutofit/>
          </a:bodyPr>
          <a:lstStyle/>
          <a:p>
            <a:r>
              <a:rPr lang="hr-HR" dirty="0" smtClean="0"/>
              <a:t>Svoje snove možemo kontrolirati</a:t>
            </a:r>
            <a:endParaRPr lang="hr-HR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060848"/>
            <a:ext cx="4392488" cy="3793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846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45024"/>
            <a:ext cx="4482802" cy="2956051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88640"/>
            <a:ext cx="4028653" cy="397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164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3074" name="Picture 2" descr="C:\Users\Danijela\Desktop\tjedan mozga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776" y="1412776"/>
            <a:ext cx="4538424" cy="4558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466" y="1052736"/>
            <a:ext cx="5112568" cy="537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307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static.ed.edmunds-media.com/unversioned/img/long-term/2012-fiat-500/double_thumbs_up%20emoticon%20Brav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7992888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483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579296" cy="1143000"/>
          </a:xfrm>
        </p:spPr>
        <p:txBody>
          <a:bodyPr>
            <a:normAutofit fontScale="90000"/>
          </a:bodyPr>
          <a:lstStyle/>
          <a:p>
            <a:pPr lvl="0"/>
            <a:r>
              <a:rPr lang="hr-HR" dirty="0"/>
              <a:t>Odrasli većinom spavaju kraće od </a:t>
            </a:r>
            <a:r>
              <a:rPr lang="hr-HR" dirty="0" smtClean="0"/>
              <a:t>djece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44824"/>
            <a:ext cx="5472608" cy="3600400"/>
          </a:xfrm>
        </p:spPr>
      </p:pic>
    </p:spTree>
    <p:extLst>
      <p:ext uri="{BB962C8B-B14F-4D97-AF65-F5344CB8AC3E}">
        <p14:creationId xmlns:p14="http://schemas.microsoft.com/office/powerpoint/2010/main" val="1751644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579296" cy="1143000"/>
          </a:xfrm>
        </p:spPr>
        <p:txBody>
          <a:bodyPr>
            <a:normAutofit fontScale="90000"/>
          </a:bodyPr>
          <a:lstStyle/>
          <a:p>
            <a:r>
              <a:rPr lang="hr-HR" dirty="0"/>
              <a:t>Najduže spavaju tek rođena djeca, čak 20 sati na </a:t>
            </a:r>
            <a:r>
              <a:rPr lang="hr-HR" dirty="0" smtClean="0"/>
              <a:t>dan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889188"/>
            <a:ext cx="2305050" cy="1990725"/>
          </a:xfrm>
        </p:spPr>
      </p:pic>
      <p:pic>
        <p:nvPicPr>
          <p:cNvPr id="5" name="Picture 2" descr="C:\Users\Danijela\Desktop\tjedan mozga\4e5e60833166c5ffda9198a53dd5af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9965" y="2804349"/>
            <a:ext cx="2303953" cy="2160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9477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3074" name="Picture 2" descr="C:\Users\Danijela\Desktop\tjedan mozga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776" y="1412776"/>
            <a:ext cx="4538424" cy="4558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466" y="1052736"/>
            <a:ext cx="5112568" cy="537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307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273</Words>
  <Application>Microsoft Office PowerPoint</Application>
  <PresentationFormat>On-screen Show (4:3)</PresentationFormat>
  <Paragraphs>39</Paragraphs>
  <Slides>60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1" baseType="lpstr">
      <vt:lpstr>Office Theme</vt:lpstr>
      <vt:lpstr>KVIZ Tjedan mozga 2013</vt:lpstr>
      <vt:lpstr>Čovjek provede 2/3 života spavajući </vt:lpstr>
      <vt:lpstr>PowerPoint Presentation</vt:lpstr>
      <vt:lpstr>Čovjek provede 2/3 života spavajući </vt:lpstr>
      <vt:lpstr>Odrasli većinom spavaju kraće od djece </vt:lpstr>
      <vt:lpstr>PowerPoint Presentation</vt:lpstr>
      <vt:lpstr>Odrasli većinom spavaju kraće od djece </vt:lpstr>
      <vt:lpstr>Najduže spavaju tek rođena djeca, čak 20 sati na dan </vt:lpstr>
      <vt:lpstr>PowerPoint Presentation</vt:lpstr>
      <vt:lpstr>Najduže spavaju tek rođena djeca, čak 20 sati na dan </vt:lpstr>
      <vt:lpstr>Žirafa je životinja koja najduže spava </vt:lpstr>
      <vt:lpstr>PowerPoint Presentation</vt:lpstr>
      <vt:lpstr>Žirafa je životinja koja najduže spava </vt:lpstr>
      <vt:lpstr>Šišmiši mogu spavati  dok lete </vt:lpstr>
      <vt:lpstr>PowerPoint Presentation</vt:lpstr>
      <vt:lpstr>Šišmiši mogu spavati  dok lete </vt:lpstr>
      <vt:lpstr>Nedostatak sna može izazvati zaboravljanje domaće zadaće </vt:lpstr>
      <vt:lpstr>PowerPoint Presentation</vt:lpstr>
      <vt:lpstr>Nedostatak sna može izazvati zaboravljanje domaće zadaće </vt:lpstr>
      <vt:lpstr>Za dobar noćni san poželjno se prije spavanja jako najesti </vt:lpstr>
      <vt:lpstr>PowerPoint Presentation</vt:lpstr>
      <vt:lpstr>Za dobar noćni san poželjno se prije spavanja jako najesti </vt:lpstr>
      <vt:lpstr>Ljudi sanjaju cijelo vrijeme dok spavaju </vt:lpstr>
      <vt:lpstr>PowerPoint Presentation</vt:lpstr>
      <vt:lpstr>Ljudi sanjaju cijelo vrijeme dok spavaju </vt:lpstr>
      <vt:lpstr>Većinu snova zaboravimo odmah nakon buđenja </vt:lpstr>
      <vt:lpstr>PowerPoint Presentation</vt:lpstr>
      <vt:lpstr>Većinu snova zaboravimo odmah nakon buđenja </vt:lpstr>
      <vt:lpstr>Neki ljudi se boje spavanja</vt:lpstr>
      <vt:lpstr>PowerPoint Presentation</vt:lpstr>
      <vt:lpstr>Neki ljudi se boje spavanja</vt:lpstr>
      <vt:lpstr>Slijepe osobe sanjaju isto kao i ljudi koji normalno vide </vt:lpstr>
      <vt:lpstr>PowerPoint Presentation</vt:lpstr>
      <vt:lpstr>Slijepe osobe sanjaju isto kao i ljudi koji normalno vide </vt:lpstr>
      <vt:lpstr>Za vrijeme spavanja tijelo je skoro u potpunosti paralizirano </vt:lpstr>
      <vt:lpstr>PowerPoint Presentation</vt:lpstr>
      <vt:lpstr>Za vrijeme spavanja tijelo je skoro u potpunosti paralizirano </vt:lpstr>
      <vt:lpstr>Jedan od poremećaja spavanja kojeg ljudi nisu ni svjesni  je prestanak disanja </vt:lpstr>
      <vt:lpstr>PowerPoint Presentation</vt:lpstr>
      <vt:lpstr>Jedan od poremećaja spavanja kojeg ljudi nisu ni svjesni  je prestanak disanja </vt:lpstr>
      <vt:lpstr>Sindrom nemirnih nogu je kada ljudi počnu plesati za vrijeme sna </vt:lpstr>
      <vt:lpstr>PowerPoint Presentation</vt:lpstr>
      <vt:lpstr>Sindrom nemirnih nogu je kada ljudi počnu plesati za vrijeme sna </vt:lpstr>
      <vt:lpstr>Mozak nije aktivan za vrijeme sna </vt:lpstr>
      <vt:lpstr>PowerPoint Presentation</vt:lpstr>
      <vt:lpstr>Mozak nije aktivan za vrijeme sna </vt:lpstr>
      <vt:lpstr>Prije spavanja dobro je slušati opuštajuću glazbu</vt:lpstr>
      <vt:lpstr>PowerPoint Presentation</vt:lpstr>
      <vt:lpstr>Prije spavanja dobro je slušati opuštajuću glazbu</vt:lpstr>
      <vt:lpstr>Otprilike 2 godine provedemo sanjajući  </vt:lpstr>
      <vt:lpstr>PowerPoint Presentation</vt:lpstr>
      <vt:lpstr>Otprilike 2 godine provedemo sanjajući  </vt:lpstr>
      <vt:lpstr>Kad hrčemo, ne sanjamo  </vt:lpstr>
      <vt:lpstr>PowerPoint Presentation</vt:lpstr>
      <vt:lpstr>Kad hrčemo, ne sanjamo  </vt:lpstr>
      <vt:lpstr>Svoje snove možemo kontrolirati</vt:lpstr>
      <vt:lpstr>PowerPoint Presentation</vt:lpstr>
      <vt:lpstr>Svoje snove možemo kontrolirati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KVIZ</dc:title>
  <dc:creator>Danijela</dc:creator>
  <cp:lastModifiedBy>Danijela</cp:lastModifiedBy>
  <cp:revision>9</cp:revision>
  <dcterms:created xsi:type="dcterms:W3CDTF">2013-03-11T20:10:45Z</dcterms:created>
  <dcterms:modified xsi:type="dcterms:W3CDTF">2013-03-12T18:07:42Z</dcterms:modified>
</cp:coreProperties>
</file>